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67" r:id="rId4"/>
    <p:sldId id="669" r:id="rId5"/>
    <p:sldId id="672" r:id="rId6"/>
    <p:sldId id="670" r:id="rId7"/>
    <p:sldId id="671" r:id="rId8"/>
    <p:sldId id="687" r:id="rId9"/>
    <p:sldId id="688" r:id="rId10"/>
    <p:sldId id="673" r:id="rId11"/>
    <p:sldId id="674" r:id="rId12"/>
    <p:sldId id="675" r:id="rId13"/>
    <p:sldId id="502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github.com/soyuztechnologies/MouriTechUI5Fiori/blob/master/Day%2016/function%20Import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2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MouriTechUI5Fiori/blob/master/Day%2016/UpdateEntity.txt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 to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Building 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Create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(POST)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Import</a:t>
            </a:r>
          </a:p>
          <a:p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9922</TotalTime>
  <Words>647</Words>
  <Application>Microsoft Office PowerPoint</Application>
  <PresentationFormat>Widescreen</PresentationFormat>
  <Paragraphs>74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1029</cp:revision>
  <dcterms:created xsi:type="dcterms:W3CDTF">2016-07-10T03:33:26Z</dcterms:created>
  <dcterms:modified xsi:type="dcterms:W3CDTF">2021-09-24T08:40:29Z</dcterms:modified>
</cp:coreProperties>
</file>